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C34A"/>
    <a:srgbClr val="D2533C"/>
    <a:srgbClr val="D229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06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zdappy.github.io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 err="1"/>
              <a:t>Интренет</a:t>
            </a:r>
            <a:r>
              <a:rPr lang="ru-RU" dirty="0"/>
              <a:t>-магазин "Новая Эра"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23728" y="3501008"/>
            <a:ext cx="6400800" cy="1752600"/>
          </a:xfrm>
        </p:spPr>
        <p:txBody>
          <a:bodyPr>
            <a:normAutofit lnSpcReduction="10000"/>
          </a:bodyPr>
          <a:lstStyle/>
          <a:p>
            <a:pPr algn="r"/>
            <a:r>
              <a:rPr lang="ru-RU" dirty="0" smtClean="0"/>
              <a:t>Студент</a:t>
            </a:r>
            <a:r>
              <a:rPr lang="en-US" dirty="0"/>
              <a:t>: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Замков Михаил Алексеевич</a:t>
            </a:r>
            <a:br>
              <a:rPr lang="ru-RU" dirty="0" smtClean="0"/>
            </a:br>
            <a:r>
              <a:rPr lang="ru-RU" dirty="0" smtClean="0"/>
              <a:t>Группа</a:t>
            </a:r>
            <a:r>
              <a:rPr lang="en-US" dirty="0" smtClean="0"/>
              <a:t> 1 </a:t>
            </a:r>
            <a:r>
              <a:rPr lang="ru-RU" dirty="0" smtClean="0"/>
              <a:t>курса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02172-</a:t>
            </a:r>
            <a:r>
              <a:rPr lang="ru-RU" dirty="0" smtClean="0"/>
              <a:t>ДБ</a:t>
            </a:r>
            <a:br>
              <a:rPr lang="ru-RU" dirty="0" smtClean="0"/>
            </a:br>
            <a:r>
              <a:rPr lang="en-US" u="sng" dirty="0">
                <a:hlinkClick r:id="rId2"/>
              </a:rPr>
              <a:t>https://Zdappy.github.io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261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4400" dirty="0" smtClean="0"/>
              <a:t>Цель сайта</a:t>
            </a:r>
            <a:r>
              <a:rPr lang="en-US" sz="4400" dirty="0" smtClean="0"/>
              <a:t>:</a:t>
            </a:r>
            <a:endParaRPr lang="ru-RU" sz="4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95536" y="1678833"/>
            <a:ext cx="82089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Привлечение покупателей, увеличение прибыли. 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563950" y="2276872"/>
            <a:ext cx="38720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 smtClean="0">
                <a:solidFill>
                  <a:srgbClr val="D2533C"/>
                </a:solidFill>
                <a:latin typeface="+mj-lt"/>
              </a:rPr>
              <a:t>Задачи </a:t>
            </a:r>
            <a:r>
              <a:rPr lang="ru-RU" sz="4400" dirty="0">
                <a:solidFill>
                  <a:srgbClr val="D2533C"/>
                </a:solidFill>
                <a:latin typeface="+mj-lt"/>
              </a:rPr>
              <a:t>сайта</a:t>
            </a:r>
            <a:r>
              <a:rPr lang="en-US" sz="4400" dirty="0">
                <a:solidFill>
                  <a:srgbClr val="D2533C"/>
                </a:solidFill>
                <a:latin typeface="+mj-lt"/>
              </a:rPr>
              <a:t>:</a:t>
            </a:r>
            <a:endParaRPr lang="ru-RU" sz="4400" dirty="0">
              <a:solidFill>
                <a:srgbClr val="D2533C"/>
              </a:solidFill>
              <a:latin typeface="+mj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95535" y="3258618"/>
            <a:ext cx="82089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Помочь покупателю совершить </a:t>
            </a:r>
            <a:r>
              <a:rPr lang="ru-RU" sz="2400" dirty="0" smtClean="0"/>
              <a:t>покупку</a:t>
            </a:r>
            <a:r>
              <a:rPr lang="ru-RU" sz="2400" dirty="0"/>
              <a:t>.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395537" y="4797152"/>
            <a:ext cx="8208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Возраст не ограничен, сайт будут использовать те кому нужен этот товар.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559430" y="3789040"/>
            <a:ext cx="788112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 smtClean="0">
                <a:solidFill>
                  <a:srgbClr val="D2533C"/>
                </a:solidFill>
                <a:latin typeface="+mj-lt"/>
              </a:rPr>
              <a:t>Целевая аудитория </a:t>
            </a:r>
            <a:r>
              <a:rPr lang="ru-RU" sz="4400" dirty="0">
                <a:solidFill>
                  <a:srgbClr val="D2533C"/>
                </a:solidFill>
                <a:latin typeface="+mj-lt"/>
              </a:rPr>
              <a:t>сайта</a:t>
            </a:r>
            <a:r>
              <a:rPr lang="en-US" sz="4400" dirty="0">
                <a:solidFill>
                  <a:srgbClr val="D2533C"/>
                </a:solidFill>
                <a:latin typeface="+mj-lt"/>
              </a:rPr>
              <a:t>:</a:t>
            </a:r>
            <a:endParaRPr lang="ru-RU" sz="4400" dirty="0">
              <a:solidFill>
                <a:srgbClr val="D2533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2352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/>
              <a:t>Что было </a:t>
            </a:r>
            <a:r>
              <a:rPr lang="ru-RU" dirty="0" smtClean="0"/>
              <a:t>реализовано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51520" y="1484784"/>
            <a:ext cx="4572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Каталог с товарами (разбит на категории)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5446437" y="1959223"/>
            <a:ext cx="244502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Поиск товаров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7579" y="2522296"/>
            <a:ext cx="4572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Корзина с возможностью добавления/удаления</a:t>
            </a:r>
            <a:endParaRPr lang="ru-RU" sz="2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219045" y="3212976"/>
            <a:ext cx="44265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Модальные окна авторизации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77579" y="3674641"/>
            <a:ext cx="314451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Переключатель тем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3851920" y="4073032"/>
            <a:ext cx="492803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Отправка поисковых запросов через URL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2009684" y="4725144"/>
            <a:ext cx="51174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000" dirty="0">
                <a:solidFill>
                  <a:srgbClr val="D2533C"/>
                </a:solidFill>
                <a:latin typeface="+mj-lt"/>
              </a:rPr>
              <a:t>Что </a:t>
            </a:r>
            <a:r>
              <a:rPr lang="ru-RU" sz="4000" dirty="0" smtClean="0">
                <a:solidFill>
                  <a:srgbClr val="D2533C"/>
                </a:solidFill>
                <a:latin typeface="+mj-lt"/>
              </a:rPr>
              <a:t>не </a:t>
            </a:r>
            <a:r>
              <a:rPr lang="ru-RU" sz="4000" dirty="0">
                <a:solidFill>
                  <a:srgbClr val="D2533C"/>
                </a:solidFill>
                <a:latin typeface="+mj-lt"/>
              </a:rPr>
              <a:t>реализовано</a:t>
            </a:r>
            <a:r>
              <a:rPr lang="en-US" sz="4000" dirty="0">
                <a:solidFill>
                  <a:srgbClr val="D2533C"/>
                </a:solidFill>
                <a:latin typeface="+mj-lt"/>
              </a:rPr>
              <a:t>:</a:t>
            </a:r>
            <a:endParaRPr lang="ru-RU" sz="4000" dirty="0">
              <a:solidFill>
                <a:srgbClr val="D2533C"/>
              </a:solidFill>
              <a:latin typeface="+mj-lt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6328" y="5494585"/>
            <a:ext cx="459645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Серверная  </a:t>
            </a:r>
            <a:r>
              <a:rPr lang="ru-RU" sz="2200" dirty="0" smtClean="0"/>
              <a:t>часть </a:t>
            </a:r>
            <a:r>
              <a:rPr lang="ru-RU" sz="2200" dirty="0"/>
              <a:t>авторизации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2924465" y="6000723"/>
            <a:ext cx="608466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Добавление товара через </a:t>
            </a:r>
            <a:r>
              <a:rPr lang="ru-RU" sz="2200" dirty="0" err="1" smtClean="0"/>
              <a:t>администацию</a:t>
            </a:r>
            <a:r>
              <a:rPr lang="ru-RU" sz="2200" dirty="0" smtClean="0"/>
              <a:t> 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1854298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990600"/>
          </a:xfrm>
        </p:spPr>
        <p:txBody>
          <a:bodyPr/>
          <a:lstStyle/>
          <a:p>
            <a:pPr algn="ctr"/>
            <a:r>
              <a:rPr lang="ru-RU" dirty="0" smtClean="0"/>
              <a:t>Реализация проекта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1159903"/>
            <a:ext cx="5745249" cy="3485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59903"/>
            <a:ext cx="1933575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853" y="4005064"/>
            <a:ext cx="1751027" cy="255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437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Достижения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23528" y="1556792"/>
            <a:ext cx="4572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Удобная система поиска с библиотекой Fuse.js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923928" y="2541676"/>
            <a:ext cx="460594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Корзина товаров с </a:t>
            </a:r>
            <a:r>
              <a:rPr lang="en-US" sz="2200" dirty="0" err="1" smtClean="0"/>
              <a:t>localStorage</a:t>
            </a:r>
            <a:endParaRPr lang="ru-RU" sz="22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23528" y="3309664"/>
            <a:ext cx="603041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Модальные окна авторизации/регистрации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3410645" y="4304883"/>
            <a:ext cx="548849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Реализована панель администратора</a:t>
            </a:r>
          </a:p>
        </p:txBody>
      </p:sp>
    </p:spTree>
    <p:extLst>
      <p:ext uri="{BB962C8B-B14F-4D97-AF65-F5344CB8AC3E}">
        <p14:creationId xmlns:p14="http://schemas.microsoft.com/office/powerpoint/2010/main" val="329138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Идеи развития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34120" y="1628800"/>
            <a:ext cx="277678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Серверная часть</a:t>
            </a:r>
            <a:endParaRPr lang="ru-RU" sz="22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707904" y="2276872"/>
            <a:ext cx="419871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Добавление больше товара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33500" y="3105835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Красивый </a:t>
            </a:r>
            <a:r>
              <a:rPr lang="ru-RU" sz="2200" dirty="0"/>
              <a:t>фон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3707904" y="3537179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 smtClean="0"/>
              <a:t>Выложить </a:t>
            </a:r>
            <a:r>
              <a:rPr lang="ru-RU" sz="2200" dirty="0"/>
              <a:t>в интернет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33500" y="4467324"/>
            <a:ext cx="37441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/>
              <a:t>Реализовать избранное </a:t>
            </a:r>
          </a:p>
        </p:txBody>
      </p:sp>
    </p:spTree>
    <p:extLst>
      <p:ext uri="{BB962C8B-B14F-4D97-AF65-F5344CB8AC3E}">
        <p14:creationId xmlns:p14="http://schemas.microsoft.com/office/powerpoint/2010/main" val="12333653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Сформированно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74" y="0"/>
            <a:ext cx="9204785" cy="695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20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Ясность">
  <a:themeElements>
    <a:clrScheme name="Ясность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Ясность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178</TotalTime>
  <Words>116</Words>
  <Application>Microsoft Office PowerPoint</Application>
  <PresentationFormat>Экран (4:3)</PresentationFormat>
  <Paragraphs>30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Ясность</vt:lpstr>
      <vt:lpstr>Интренет-магазин "Новая Эра"</vt:lpstr>
      <vt:lpstr>Цель сайта:</vt:lpstr>
      <vt:lpstr>Что было реализовано:</vt:lpstr>
      <vt:lpstr>Реализация проекта:</vt:lpstr>
      <vt:lpstr>Достижения:</vt:lpstr>
      <vt:lpstr>Идеи развития: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Интренет-магазин "Новая Эра"</dc:title>
  <dc:creator>misha</dc:creator>
  <cp:lastModifiedBy>Мишанский Замок</cp:lastModifiedBy>
  <cp:revision>15</cp:revision>
  <dcterms:created xsi:type="dcterms:W3CDTF">2025-05-29T08:46:23Z</dcterms:created>
  <dcterms:modified xsi:type="dcterms:W3CDTF">2025-06-02T01:57:43Z</dcterms:modified>
</cp:coreProperties>
</file>

<file path=docProps/thumbnail.jpeg>
</file>